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customXml/itemProps1.xml" ContentType="application/vnd.openxmlformats-officedocument.customXmlProperti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62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13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customXml" Target="../customXml/item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pPr/>
              <a:t>18-2-2010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mtClean="0"/>
              <a:t>Update </a:t>
            </a:r>
            <a:r>
              <a:rPr lang="nl-NL" smtClean="0"/>
              <a:t>StUF </a:t>
            </a:r>
            <a:r>
              <a:rPr lang="nl-NL" smtClean="0"/>
              <a:t>Expertgroep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smtClean="0"/>
              <a:t>Henri Korver</a:t>
            </a:r>
          </a:p>
          <a:p>
            <a:r>
              <a:rPr lang="nl-NL" smtClean="0"/>
              <a:t>Bijeenkomst StUF Regiegroep</a:t>
            </a:r>
            <a:endParaRPr lang="nl-NL" smtClean="0"/>
          </a:p>
          <a:p>
            <a:r>
              <a:rPr lang="nl-NL" smtClean="0"/>
              <a:t>17 feb 2010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Goedgekeurd!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mtClean="0"/>
              <a:t>StUF protocolbindingen versie 3.01</a:t>
            </a:r>
          </a:p>
          <a:p>
            <a:r>
              <a:rPr lang="nl-NL" smtClean="0"/>
              <a:t>Sectormodel  StUF-ZKN 3.10</a:t>
            </a:r>
          </a:p>
          <a:p>
            <a:r>
              <a:rPr lang="nl-NL" smtClean="0"/>
              <a:t>Tweede patch StUF 2.04 (release 1 maart)</a:t>
            </a:r>
          </a:p>
          <a:p>
            <a:r>
              <a:rPr lang="nl-NL" smtClean="0"/>
              <a:t>Derde patch StUF 3.10 (release 1 maart)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199" y="203202"/>
            <a:ext cx="8229600" cy="1143000"/>
          </a:xfrm>
        </p:spPr>
        <p:txBody>
          <a:bodyPr/>
          <a:lstStyle/>
          <a:p>
            <a:r>
              <a:rPr lang="nl-NL" smtClean="0"/>
              <a:t>Versieoverzicht protocolbindingen</a:t>
            </a:r>
            <a:endParaRPr lang="nl-NL"/>
          </a:p>
        </p:txBody>
      </p:sp>
      <p:graphicFrame>
        <p:nvGraphicFramePr>
          <p:cNvPr id="6" name="Tabel 5"/>
          <p:cNvGraphicFramePr>
            <a:graphicFrameLocks noGrp="1"/>
          </p:cNvGraphicFramePr>
          <p:nvPr/>
        </p:nvGraphicFramePr>
        <p:xfrm>
          <a:off x="642910" y="2214554"/>
          <a:ext cx="7958165" cy="3286149"/>
        </p:xfrm>
        <a:graphic>
          <a:graphicData uri="http://schemas.openxmlformats.org/drawingml/2006/table">
            <a:tbl>
              <a:tblPr/>
              <a:tblGrid>
                <a:gridCol w="1785950"/>
                <a:gridCol w="880293"/>
                <a:gridCol w="1175706"/>
                <a:gridCol w="972645"/>
                <a:gridCol w="1829140"/>
                <a:gridCol w="1314431"/>
              </a:tblGrid>
              <a:tr h="71960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>
                          <a:latin typeface="Calibri"/>
                          <a:ea typeface="Calibri"/>
                          <a:cs typeface="Times New Roman"/>
                        </a:rPr>
                        <a:t>Protocolbindingen</a:t>
                      </a: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>
                          <a:latin typeface="Calibri"/>
                          <a:ea typeface="Calibri"/>
                          <a:cs typeface="Times New Roman"/>
                        </a:rPr>
                        <a:t>Native </a:t>
                      </a:r>
                      <a:r>
                        <a:rPr lang="nl-NL" sz="1600" b="1" smtClean="0">
                          <a:latin typeface="Calibri"/>
                          <a:ea typeface="Calibri"/>
                          <a:cs typeface="Times New Roman"/>
                        </a:rPr>
                        <a:t>protocol</a:t>
                      </a: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>
                          <a:latin typeface="Calibri"/>
                          <a:ea typeface="Calibri"/>
                          <a:cs typeface="Times New Roman"/>
                        </a:rPr>
                        <a:t>OSB </a:t>
                      </a: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>
                          <a:latin typeface="Calibri"/>
                          <a:ea typeface="Calibri"/>
                          <a:cs typeface="Times New Roman"/>
                        </a:rPr>
                        <a:t>Gateway</a:t>
                      </a: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6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>
                          <a:latin typeface="Calibri"/>
                          <a:ea typeface="Calibri"/>
                          <a:cs typeface="Times New Roman"/>
                        </a:rPr>
                        <a:t>SOAP</a:t>
                      </a: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 smtClean="0">
                          <a:latin typeface="Calibri"/>
                          <a:ea typeface="Calibri"/>
                          <a:cs typeface="Times New Roman"/>
                        </a:rPr>
                        <a:t>SOAP + MTOM</a:t>
                      </a: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>
                          <a:latin typeface="Calibri"/>
                          <a:ea typeface="Calibri"/>
                          <a:cs typeface="Times New Roman"/>
                        </a:rPr>
                        <a:t>OSB 1.1</a:t>
                      </a: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 smtClean="0">
                          <a:latin typeface="Calibri"/>
                          <a:ea typeface="Calibri"/>
                          <a:cs typeface="Times New Roman"/>
                        </a:rPr>
                        <a:t>OSB 2.0</a:t>
                      </a:r>
                      <a:r>
                        <a:rPr lang="nl-NL" sz="1600" b="1" baseline="0" smtClean="0"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 baseline="0" smtClean="0">
                          <a:latin typeface="Calibri"/>
                          <a:ea typeface="Calibri"/>
                          <a:cs typeface="Times New Roman"/>
                        </a:rPr>
                        <a:t>(</a:t>
                      </a:r>
                      <a:r>
                        <a:rPr lang="nl-NL" sz="1600" b="1" smtClean="0">
                          <a:latin typeface="Calibri"/>
                          <a:ea typeface="Calibri"/>
                          <a:cs typeface="Times New Roman"/>
                        </a:rPr>
                        <a:t>OSB 1.1</a:t>
                      </a:r>
                      <a:r>
                        <a:rPr lang="nl-NL" sz="1600" b="1" baseline="0" smtClean="0">
                          <a:latin typeface="Calibri"/>
                          <a:ea typeface="Calibri"/>
                          <a:cs typeface="Times New Roman"/>
                        </a:rPr>
                        <a:t> + MTOM)</a:t>
                      </a: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>
                          <a:latin typeface="Calibri"/>
                          <a:ea typeface="Calibri"/>
                          <a:cs typeface="Times New Roman"/>
                        </a:rPr>
                        <a:t>WUS-lite</a:t>
                      </a:r>
                      <a:endParaRPr lang="nl-NL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6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>
                          <a:solidFill>
                            <a:srgbClr val="00B050"/>
                          </a:solidFill>
                          <a:latin typeface="Calibri"/>
                          <a:ea typeface="Calibri"/>
                          <a:cs typeface="Times New Roman"/>
                        </a:rPr>
                        <a:t>0300</a:t>
                      </a:r>
                      <a:endParaRPr lang="nl-NL" sz="1600">
                        <a:solidFill>
                          <a:srgbClr val="00B05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00B05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600">
                        <a:solidFill>
                          <a:srgbClr val="00B05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00B05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600">
                        <a:solidFill>
                          <a:srgbClr val="00B05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00B05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6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>
                          <a:solidFill>
                            <a:srgbClr val="00B050"/>
                          </a:solidFill>
                          <a:latin typeface="Calibri"/>
                          <a:ea typeface="Calibri"/>
                          <a:cs typeface="Times New Roman"/>
                        </a:rPr>
                        <a:t>0301</a:t>
                      </a:r>
                      <a:endParaRPr lang="nl-NL" sz="1600">
                        <a:solidFill>
                          <a:srgbClr val="00B05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00B05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00B05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00B05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600">
                        <a:solidFill>
                          <a:srgbClr val="00B05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00B05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6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b="1" smtClean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0302</a:t>
                      </a:r>
                      <a:endParaRPr lang="nl-NL" sz="1600">
                        <a:solidFill>
                          <a:srgbClr val="FF000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smtClean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  <a:endParaRPr lang="nl-NL" sz="1600">
                        <a:solidFill>
                          <a:srgbClr val="FF000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600">
                        <a:solidFill>
                          <a:srgbClr val="FF000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Sectormodel StUF-ZKN 3.10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mtClean="0"/>
              <a:t>Gegevensmodel RGBZ 0.9.4</a:t>
            </a:r>
          </a:p>
          <a:p>
            <a:r>
              <a:rPr lang="nl-NL" smtClean="0"/>
              <a:t>Berichtenstandaard StUF 3.01</a:t>
            </a:r>
          </a:p>
          <a:p>
            <a:r>
              <a:rPr lang="nl-NL" smtClean="0"/>
              <a:t>Sectormodel StUF-BG 3.10 (RSGB 2.0)</a:t>
            </a:r>
          </a:p>
          <a:p>
            <a:r>
              <a:rPr lang="nl-NL" smtClean="0"/>
              <a:t>Protocolbinding 3.01</a:t>
            </a:r>
          </a:p>
          <a:p>
            <a:endParaRPr lang="nl-NL" smtClean="0"/>
          </a:p>
          <a:p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hthoek 4"/>
          <p:cNvSpPr/>
          <p:nvPr/>
        </p:nvSpPr>
        <p:spPr>
          <a:xfrm>
            <a:off x="2000232" y="1928802"/>
            <a:ext cx="4286280" cy="642942"/>
          </a:xfrm>
          <a:prstGeom prst="rect">
            <a:avLst/>
          </a:prstGeom>
          <a:noFill/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smtClean="0"/>
              <a:t>STS</a:t>
            </a:r>
            <a:endParaRPr lang="nl-NL" b="1"/>
          </a:p>
        </p:txBody>
      </p:sp>
      <p:sp>
        <p:nvSpPr>
          <p:cNvPr id="6" name="Rechthoek 5"/>
          <p:cNvSpPr/>
          <p:nvPr/>
        </p:nvSpPr>
        <p:spPr>
          <a:xfrm>
            <a:off x="1142976" y="714356"/>
            <a:ext cx="2748935" cy="64294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b="1"/>
          </a:p>
        </p:txBody>
      </p:sp>
      <p:sp>
        <p:nvSpPr>
          <p:cNvPr id="8" name="Rechthoek 7"/>
          <p:cNvSpPr/>
          <p:nvPr/>
        </p:nvSpPr>
        <p:spPr>
          <a:xfrm>
            <a:off x="4572000" y="714356"/>
            <a:ext cx="2679566" cy="642942"/>
          </a:xfrm>
          <a:prstGeom prst="rect">
            <a:avLst/>
          </a:prstGeom>
          <a:noFill/>
          <a:ln>
            <a:solidFill>
              <a:srgbClr val="00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b="1"/>
          </a:p>
        </p:txBody>
      </p:sp>
      <p:sp>
        <p:nvSpPr>
          <p:cNvPr id="21" name="Tekstvak 20"/>
          <p:cNvSpPr txBox="1"/>
          <p:nvPr/>
        </p:nvSpPr>
        <p:spPr>
          <a:xfrm>
            <a:off x="3732902" y="2059536"/>
            <a:ext cx="15534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smtClean="0"/>
              <a:t>stuf0301</a:t>
            </a:r>
            <a:endParaRPr lang="nl-NL" b="1"/>
          </a:p>
        </p:txBody>
      </p:sp>
      <p:sp>
        <p:nvSpPr>
          <p:cNvPr id="22" name="Tekstvak 21"/>
          <p:cNvSpPr txBox="1"/>
          <p:nvPr/>
        </p:nvSpPr>
        <p:spPr>
          <a:xfrm>
            <a:off x="2041712" y="857232"/>
            <a:ext cx="17987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smtClean="0"/>
              <a:t>bg0310</a:t>
            </a:r>
            <a:endParaRPr lang="nl-NL" b="1"/>
          </a:p>
        </p:txBody>
      </p:sp>
      <p:sp>
        <p:nvSpPr>
          <p:cNvPr id="23" name="Tekstvak 22"/>
          <p:cNvSpPr txBox="1"/>
          <p:nvPr/>
        </p:nvSpPr>
        <p:spPr>
          <a:xfrm>
            <a:off x="4899232" y="857232"/>
            <a:ext cx="17987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b="1" smtClean="0"/>
              <a:t>zk0310</a:t>
            </a:r>
            <a:endParaRPr lang="nl-NL" b="1"/>
          </a:p>
        </p:txBody>
      </p:sp>
      <p:grpSp>
        <p:nvGrpSpPr>
          <p:cNvPr id="53" name="Groep 52"/>
          <p:cNvGrpSpPr/>
          <p:nvPr/>
        </p:nvGrpSpPr>
        <p:grpSpPr>
          <a:xfrm>
            <a:off x="2500298" y="5214954"/>
            <a:ext cx="928694" cy="714376"/>
            <a:chOff x="3143240" y="5786454"/>
            <a:chExt cx="1285884" cy="642942"/>
          </a:xfrm>
        </p:grpSpPr>
        <p:sp>
          <p:nvSpPr>
            <p:cNvPr id="54" name="Stroomdiagram: Proces 53"/>
            <p:cNvSpPr/>
            <p:nvPr/>
          </p:nvSpPr>
          <p:spPr>
            <a:xfrm>
              <a:off x="3143240" y="5786454"/>
              <a:ext cx="1285884" cy="642942"/>
            </a:xfrm>
            <a:prstGeom prst="flowChartProcess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/>
            </a:p>
          </p:txBody>
        </p:sp>
        <p:sp>
          <p:nvSpPr>
            <p:cNvPr id="55" name="Tekstvak 54"/>
            <p:cNvSpPr txBox="1"/>
            <p:nvPr/>
          </p:nvSpPr>
          <p:spPr>
            <a:xfrm>
              <a:off x="3214678" y="5917184"/>
              <a:ext cx="1143008" cy="3090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nl-NL" b="1" smtClean="0"/>
                <a:t>ebMS</a:t>
              </a:r>
              <a:endParaRPr lang="nl-NL" b="1"/>
            </a:p>
          </p:txBody>
        </p:sp>
      </p:grpSp>
      <p:grpSp>
        <p:nvGrpSpPr>
          <p:cNvPr id="58" name="Groep 57"/>
          <p:cNvGrpSpPr/>
          <p:nvPr/>
        </p:nvGrpSpPr>
        <p:grpSpPr>
          <a:xfrm>
            <a:off x="3571868" y="5214954"/>
            <a:ext cx="857256" cy="714376"/>
            <a:chOff x="3143240" y="5786454"/>
            <a:chExt cx="1285884" cy="642942"/>
          </a:xfrm>
        </p:grpSpPr>
        <p:sp>
          <p:nvSpPr>
            <p:cNvPr id="59" name="Stroomdiagram: Proces 58"/>
            <p:cNvSpPr/>
            <p:nvPr/>
          </p:nvSpPr>
          <p:spPr>
            <a:xfrm>
              <a:off x="3143240" y="5786454"/>
              <a:ext cx="1285884" cy="642942"/>
            </a:xfrm>
            <a:prstGeom prst="flowChartProcess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/>
            </a:p>
          </p:txBody>
        </p:sp>
        <p:sp>
          <p:nvSpPr>
            <p:cNvPr id="60" name="Tekstvak 59"/>
            <p:cNvSpPr txBox="1"/>
            <p:nvPr/>
          </p:nvSpPr>
          <p:spPr>
            <a:xfrm>
              <a:off x="3214678" y="5917184"/>
              <a:ext cx="1143008" cy="33240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nl-NL" b="1" smtClean="0"/>
                <a:t>WUS</a:t>
              </a:r>
              <a:endParaRPr lang="nl-NL" b="1"/>
            </a:p>
          </p:txBody>
        </p:sp>
      </p:grpSp>
      <p:grpSp>
        <p:nvGrpSpPr>
          <p:cNvPr id="61" name="Groep 60"/>
          <p:cNvGrpSpPr/>
          <p:nvPr/>
        </p:nvGrpSpPr>
        <p:grpSpPr>
          <a:xfrm>
            <a:off x="1142976" y="4572008"/>
            <a:ext cx="928694" cy="714376"/>
            <a:chOff x="3143240" y="5786454"/>
            <a:chExt cx="1285884" cy="642942"/>
          </a:xfrm>
        </p:grpSpPr>
        <p:sp>
          <p:nvSpPr>
            <p:cNvPr id="62" name="Stroomdiagram: Proces 61"/>
            <p:cNvSpPr/>
            <p:nvPr/>
          </p:nvSpPr>
          <p:spPr>
            <a:xfrm>
              <a:off x="3143240" y="5786454"/>
              <a:ext cx="1285884" cy="642942"/>
            </a:xfrm>
            <a:prstGeom prst="flowChartProcess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/>
            </a:p>
          </p:txBody>
        </p:sp>
        <p:sp>
          <p:nvSpPr>
            <p:cNvPr id="63" name="Tekstvak 62"/>
            <p:cNvSpPr txBox="1"/>
            <p:nvPr/>
          </p:nvSpPr>
          <p:spPr>
            <a:xfrm>
              <a:off x="3214678" y="5850745"/>
              <a:ext cx="1143008" cy="33240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nl-NL" b="1" smtClean="0"/>
                <a:t>SOAP</a:t>
              </a:r>
              <a:endParaRPr lang="nl-NL" b="1"/>
            </a:p>
          </p:txBody>
        </p:sp>
      </p:grpSp>
      <p:grpSp>
        <p:nvGrpSpPr>
          <p:cNvPr id="64" name="Groep 63"/>
          <p:cNvGrpSpPr/>
          <p:nvPr/>
        </p:nvGrpSpPr>
        <p:grpSpPr>
          <a:xfrm>
            <a:off x="6286512" y="4572007"/>
            <a:ext cx="1285884" cy="1208712"/>
            <a:chOff x="3143240" y="5786454"/>
            <a:chExt cx="1285884" cy="642942"/>
          </a:xfrm>
        </p:grpSpPr>
        <p:sp>
          <p:nvSpPr>
            <p:cNvPr id="65" name="Stroomdiagram: Proces 64"/>
            <p:cNvSpPr/>
            <p:nvPr/>
          </p:nvSpPr>
          <p:spPr>
            <a:xfrm>
              <a:off x="3143240" y="5786454"/>
              <a:ext cx="1285884" cy="642942"/>
            </a:xfrm>
            <a:prstGeom prst="flowChartProcess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/>
            </a:p>
          </p:txBody>
        </p:sp>
        <p:sp>
          <p:nvSpPr>
            <p:cNvPr id="66" name="Tekstvak 65"/>
            <p:cNvSpPr txBox="1"/>
            <p:nvPr/>
          </p:nvSpPr>
          <p:spPr>
            <a:xfrm>
              <a:off x="3143240" y="5850745"/>
              <a:ext cx="1143008" cy="4911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nl-NL" b="1" smtClean="0"/>
                <a:t>SOAP + MTOM + XOP</a:t>
              </a:r>
              <a:endParaRPr lang="nl-NL" b="1"/>
            </a:p>
          </p:txBody>
        </p:sp>
      </p:grpSp>
      <p:grpSp>
        <p:nvGrpSpPr>
          <p:cNvPr id="68" name="Groep 67"/>
          <p:cNvGrpSpPr/>
          <p:nvPr/>
        </p:nvGrpSpPr>
        <p:grpSpPr>
          <a:xfrm>
            <a:off x="4857752" y="4786326"/>
            <a:ext cx="1143008" cy="714376"/>
            <a:chOff x="3057514" y="5786454"/>
            <a:chExt cx="1371610" cy="642942"/>
          </a:xfrm>
        </p:grpSpPr>
        <p:sp>
          <p:nvSpPr>
            <p:cNvPr id="69" name="Stroomdiagram: Proces 68"/>
            <p:cNvSpPr/>
            <p:nvPr/>
          </p:nvSpPr>
          <p:spPr>
            <a:xfrm>
              <a:off x="3143240" y="5786454"/>
              <a:ext cx="1285884" cy="642942"/>
            </a:xfrm>
            <a:prstGeom prst="flowChartProcess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/>
            </a:p>
          </p:txBody>
        </p:sp>
        <p:sp>
          <p:nvSpPr>
            <p:cNvPr id="70" name="Tekstvak 69"/>
            <p:cNvSpPr txBox="1"/>
            <p:nvPr/>
          </p:nvSpPr>
          <p:spPr>
            <a:xfrm>
              <a:off x="3057514" y="5850746"/>
              <a:ext cx="1335893" cy="33240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nl-NL" b="1" smtClean="0"/>
                <a:t>WUS-lite</a:t>
              </a:r>
              <a:endParaRPr lang="nl-NL" b="1"/>
            </a:p>
          </p:txBody>
        </p:sp>
      </p:grpSp>
      <p:sp>
        <p:nvSpPr>
          <p:cNvPr id="71" name="Stroomdiagram: Proces 70"/>
          <p:cNvSpPr/>
          <p:nvPr/>
        </p:nvSpPr>
        <p:spPr>
          <a:xfrm>
            <a:off x="2357422" y="4786322"/>
            <a:ext cx="2214578" cy="1428760"/>
          </a:xfrm>
          <a:prstGeom prst="flowChartProcess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2" name="Tekstvak 71"/>
          <p:cNvSpPr txBox="1"/>
          <p:nvPr/>
        </p:nvSpPr>
        <p:spPr>
          <a:xfrm>
            <a:off x="2500298" y="4774180"/>
            <a:ext cx="135732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smtClean="0"/>
              <a:t>OSB 1.1</a:t>
            </a:r>
            <a:endParaRPr lang="nl-NL" b="1"/>
          </a:p>
        </p:txBody>
      </p:sp>
      <p:sp>
        <p:nvSpPr>
          <p:cNvPr id="78" name="Stroomdiagram: Proces 77"/>
          <p:cNvSpPr/>
          <p:nvPr/>
        </p:nvSpPr>
        <p:spPr>
          <a:xfrm>
            <a:off x="2214546" y="4572008"/>
            <a:ext cx="3857652" cy="1785950"/>
          </a:xfrm>
          <a:prstGeom prst="flowChartProcess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5" name="Rechthoek 84"/>
          <p:cNvSpPr/>
          <p:nvPr/>
        </p:nvSpPr>
        <p:spPr>
          <a:xfrm>
            <a:off x="1188759" y="2928934"/>
            <a:ext cx="2703152" cy="64294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b="1"/>
          </a:p>
        </p:txBody>
      </p:sp>
      <p:sp>
        <p:nvSpPr>
          <p:cNvPr id="86" name="Tekstvak 85"/>
          <p:cNvSpPr txBox="1"/>
          <p:nvPr/>
        </p:nvSpPr>
        <p:spPr>
          <a:xfrm>
            <a:off x="1357290" y="3071810"/>
            <a:ext cx="22860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b="1" smtClean="0"/>
              <a:t>bindingen 0300</a:t>
            </a:r>
            <a:endParaRPr lang="nl-NL" b="1"/>
          </a:p>
        </p:txBody>
      </p:sp>
      <p:sp>
        <p:nvSpPr>
          <p:cNvPr id="87" name="Rechthoek 86"/>
          <p:cNvSpPr/>
          <p:nvPr/>
        </p:nvSpPr>
        <p:spPr>
          <a:xfrm>
            <a:off x="4583492" y="2928934"/>
            <a:ext cx="2703152" cy="642942"/>
          </a:xfrm>
          <a:prstGeom prst="rect">
            <a:avLst/>
          </a:prstGeom>
          <a:noFill/>
          <a:ln>
            <a:solidFill>
              <a:srgbClr val="00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b="1"/>
          </a:p>
        </p:txBody>
      </p:sp>
      <p:sp>
        <p:nvSpPr>
          <p:cNvPr id="88" name="Tekstvak 87"/>
          <p:cNvSpPr txBox="1"/>
          <p:nvPr/>
        </p:nvSpPr>
        <p:spPr>
          <a:xfrm>
            <a:off x="4752023" y="3071810"/>
            <a:ext cx="22860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b="1" smtClean="0"/>
              <a:t>bindingen 0301</a:t>
            </a:r>
            <a:endParaRPr lang="nl-NL" b="1"/>
          </a:p>
        </p:txBody>
      </p:sp>
      <p:cxnSp>
        <p:nvCxnSpPr>
          <p:cNvPr id="90" name="Rechte verbindingslijn 89"/>
          <p:cNvCxnSpPr/>
          <p:nvPr/>
        </p:nvCxnSpPr>
        <p:spPr>
          <a:xfrm rot="5400000">
            <a:off x="929456" y="4071942"/>
            <a:ext cx="999338" cy="794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Rechte verbindingslijn 91"/>
          <p:cNvCxnSpPr/>
          <p:nvPr/>
        </p:nvCxnSpPr>
        <p:spPr>
          <a:xfrm rot="5400000">
            <a:off x="2786844" y="4071942"/>
            <a:ext cx="999338" cy="794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Rechte verbindingslijn 93"/>
          <p:cNvCxnSpPr/>
          <p:nvPr/>
        </p:nvCxnSpPr>
        <p:spPr>
          <a:xfrm rot="5400000">
            <a:off x="4858546" y="4071942"/>
            <a:ext cx="999338" cy="794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Rechte verbindingslijn 99"/>
          <p:cNvCxnSpPr/>
          <p:nvPr/>
        </p:nvCxnSpPr>
        <p:spPr>
          <a:xfrm rot="5400000">
            <a:off x="929456" y="2143116"/>
            <a:ext cx="1571636" cy="1588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Rechte verbindingslijn 101"/>
          <p:cNvCxnSpPr/>
          <p:nvPr/>
        </p:nvCxnSpPr>
        <p:spPr>
          <a:xfrm rot="5400000">
            <a:off x="2714612" y="1643050"/>
            <a:ext cx="571504" cy="1588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Rechte verbindingslijn 103"/>
          <p:cNvCxnSpPr/>
          <p:nvPr/>
        </p:nvCxnSpPr>
        <p:spPr>
          <a:xfrm rot="5400000">
            <a:off x="4929190" y="1643050"/>
            <a:ext cx="571504" cy="1588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Rechte verbindingslijn 105"/>
          <p:cNvCxnSpPr/>
          <p:nvPr/>
        </p:nvCxnSpPr>
        <p:spPr>
          <a:xfrm rot="5400000">
            <a:off x="5785652" y="2143116"/>
            <a:ext cx="1571636" cy="1588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Rechte verbindingslijn 43"/>
          <p:cNvCxnSpPr/>
          <p:nvPr/>
        </p:nvCxnSpPr>
        <p:spPr>
          <a:xfrm>
            <a:off x="214282" y="4071942"/>
            <a:ext cx="8358246" cy="1588"/>
          </a:xfrm>
          <a:prstGeom prst="line">
            <a:avLst/>
          </a:prstGeom>
          <a:ln w="254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Rechte verbindingslijn met pijl 55"/>
          <p:cNvCxnSpPr/>
          <p:nvPr/>
        </p:nvCxnSpPr>
        <p:spPr>
          <a:xfrm rot="5400000">
            <a:off x="6285718" y="4071942"/>
            <a:ext cx="100013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8A0CF5152E2A04AA7B459D707479742" ma:contentTypeVersion="4" ma:contentTypeDescription="Create a new document." ma:contentTypeScope="" ma:versionID="8d12e6efbab09d5a141ef2038211fd10">
  <xsd:schema xmlns:xsd="http://www.w3.org/2001/XMLSchema" xmlns:p="http://schemas.microsoft.com/office/2006/metadata/properties" xmlns:ns1="http://schemas.microsoft.com/sharepoint/v3" targetNamespace="http://schemas.microsoft.com/office/2006/metadata/properties" ma:root="true" ma:fieldsID="9c8b4fa7710310ae55ccfedc402e964f" ns1:_="">
    <xsd:import namespace="http://schemas.microsoft.com/sharepoint/v3"/>
    <xsd:element name="properties">
      <xsd:complexType>
        <xsd:sequence>
          <xsd:element name="documentManagement">
            <xsd:complexType>
              <xsd:all>
                <xsd:element ref="ns1:ImageWidth" minOccurs="0"/>
                <xsd:element ref="ns1:ImageHeight" minOccurs="0"/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dms="http://schemas.microsoft.com/office/2006/documentManagement/types" targetNamespace="http://schemas.microsoft.com/sharepoint/v3" elementFormDefault="qualified">
    <xsd:import namespace="http://schemas.microsoft.com/office/2006/documentManagement/types"/>
    <xsd:element name="ImageWidth" ma:index="10" nillable="true" ma:displayName="Picture Width" ma:internalName="ImageWidth" ma:readOnly="true">
      <xsd:simpleType>
        <xsd:restriction base="dms:Unknown"/>
      </xsd:simpleType>
    </xsd:element>
    <xsd:element name="ImageHeight" ma:index="11" nillable="true" ma:displayName="Picture Height" ma:internalName="ImageHeight" ma:readOnly="true">
      <xsd:simpleType>
        <xsd:restriction base="dms:Unknown"/>
      </xsd:simpleType>
    </xsd:element>
    <xsd:element name="PublishingStartDate" ma:index="12" nillable="true" ma:displayName="Scheduling Start Date" ma:description="" ma:hidden="true" ma:internalName="PublishingStartDate">
      <xsd:simpleType>
        <xsd:restriction base="dms:Unknown"/>
      </xsd:simpleType>
    </xsd:element>
    <xsd:element name="PublishingExpirationDate" ma:index="13" nillable="true" ma:displayName="Scheduling End Date" ma:description="" ma:hidden="true" ma:internalName="PublishingExpirationDat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6" ma:displayName="Content Type" ma:readOnly="true"/>
        <xsd:element ref="dc:title" minOccurs="0" maxOccurs="1" ma:index="1" ma:displayName="Omschrijving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>
    <PublishingExpirationDate xmlns="http://schemas.microsoft.com/sharepoint/v3" xsi:nil="true"/>
    <PublishingStartDate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B3407DD7-906C-42B0-87F5-1A04047E9B6D}"/>
</file>

<file path=customXml/itemProps2.xml><?xml version="1.0" encoding="utf-8"?>
<ds:datastoreItem xmlns:ds="http://schemas.openxmlformats.org/officeDocument/2006/customXml" ds:itemID="{B8E6C3AF-C17F-4AE8-BE3A-55B2F719E3EC}"/>
</file>

<file path=customXml/itemProps3.xml><?xml version="1.0" encoding="utf-8"?>
<ds:datastoreItem xmlns:ds="http://schemas.openxmlformats.org/officeDocument/2006/customXml" ds:itemID="{C5C218C8-3FD4-4848-8065-E81214CA5CA4}"/>
</file>

<file path=docProps/app.xml><?xml version="1.0" encoding="utf-8"?>
<Properties xmlns="http://schemas.openxmlformats.org/officeDocument/2006/extended-properties" xmlns:vt="http://schemas.openxmlformats.org/officeDocument/2006/docPropsVTypes">
  <TotalTime>216</TotalTime>
  <Words>111</Words>
  <PresentationFormat>Diavoorstelling (4:3)</PresentationFormat>
  <Paragraphs>51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Update StUF Expertgroep</vt:lpstr>
      <vt:lpstr>Goedgekeurd!</vt:lpstr>
      <vt:lpstr>Versieoverzicht protocolbindingen</vt:lpstr>
      <vt:lpstr>Sectormodel StUF-ZKN 3.10</vt:lpstr>
      <vt:lpstr>Dia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Update StUF Expertgroep</dc:title>
  <cp:lastModifiedBy>Korver</cp:lastModifiedBy>
  <cp:revision>35</cp:revision>
  <dcterms:modified xsi:type="dcterms:W3CDTF">2010-02-18T15:56:36Z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0x010100C8A0CF5152E2A04AA7B459D707479742</vt:lpwstr>
  </property>
</Properties>
</file>

<file path=docProps/thumbnail.jpeg>
</file>